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4" autoAdjust="0"/>
    <p:restoredTop sz="94660"/>
  </p:normalViewPr>
  <p:slideViewPr>
    <p:cSldViewPr snapToGrid="0">
      <p:cViewPr>
        <p:scale>
          <a:sx n="75" d="100"/>
          <a:sy n="75" d="100"/>
        </p:scale>
        <p:origin x="1212" y="8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F394BC0-9EF1-41D7-8F27-0CDDB1F25D48}" type="datetimeFigureOut">
              <a:rPr lang="en-US" smtClean="0"/>
              <a:t>10/25/2016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1763708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394BC0-9EF1-41D7-8F27-0CDDB1F25D48}" type="datetimeFigureOut">
              <a:rPr lang="en-US" smtClean="0"/>
              <a:t>10/25/2016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371402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394BC0-9EF1-41D7-8F27-0CDDB1F25D48}" type="datetimeFigureOut">
              <a:rPr lang="en-US" smtClean="0"/>
              <a:t>10/25/2016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1088192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394BC0-9EF1-41D7-8F27-0CDDB1F25D48}" type="datetimeFigureOut">
              <a:rPr lang="en-US" smtClean="0"/>
              <a:t>10/25/2016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1937485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394BC0-9EF1-41D7-8F27-0CDDB1F25D48}" type="datetimeFigureOut">
              <a:rPr lang="en-US" smtClean="0"/>
              <a:t>10/25/2016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3907943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F394BC0-9EF1-41D7-8F27-0CDDB1F25D48}" type="datetimeFigureOut">
              <a:rPr lang="en-US" smtClean="0"/>
              <a:t>10/25/2016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2126418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F394BC0-9EF1-41D7-8F27-0CDDB1F25D48}" type="datetimeFigureOut">
              <a:rPr lang="en-US" smtClean="0"/>
              <a:t>10/25/2016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3874488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F394BC0-9EF1-41D7-8F27-0CDDB1F25D48}" type="datetimeFigureOut">
              <a:rPr lang="en-US" smtClean="0"/>
              <a:t>10/25/2016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84607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394BC0-9EF1-41D7-8F27-0CDDB1F25D48}" type="datetimeFigureOut">
              <a:rPr lang="en-US" smtClean="0"/>
              <a:t>10/25/2016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592326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394BC0-9EF1-41D7-8F27-0CDDB1F25D48}" type="datetimeFigureOut">
              <a:rPr lang="en-US" smtClean="0"/>
              <a:t>10/25/2016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2815746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394BC0-9EF1-41D7-8F27-0CDDB1F25D48}" type="datetimeFigureOut">
              <a:rPr lang="en-US" smtClean="0"/>
              <a:t>10/25/2016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DAC58C-1E1B-478F-8B74-04F9F0FA20AB}" type="slidenum">
              <a:rPr lang="en-US" smtClean="0"/>
              <a:t>‹#›</a:t>
            </a:fld>
            <a:endParaRPr lang="en-US"/>
          </a:p>
        </p:txBody>
      </p:sp>
    </p:spTree>
    <p:extLst>
      <p:ext uri="{BB962C8B-B14F-4D97-AF65-F5344CB8AC3E}">
        <p14:creationId xmlns:p14="http://schemas.microsoft.com/office/powerpoint/2010/main" val="454287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394BC0-9EF1-41D7-8F27-0CDDB1F25D48}" type="datetimeFigureOut">
              <a:rPr lang="en-US" smtClean="0"/>
              <a:t>10/25/2016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DAC58C-1E1B-478F-8B74-04F9F0FA20AB}" type="slidenum">
              <a:rPr lang="en-US" smtClean="0"/>
              <a:t>‹#›</a:t>
            </a:fld>
            <a:endParaRPr lang="en-US"/>
          </a:p>
        </p:txBody>
      </p:sp>
    </p:spTree>
    <p:extLst>
      <p:ext uri="{BB962C8B-B14F-4D97-AF65-F5344CB8AC3E}">
        <p14:creationId xmlns:p14="http://schemas.microsoft.com/office/powerpoint/2010/main" val="35930593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24082" y="563418"/>
            <a:ext cx="7274860" cy="6167582"/>
          </a:xfrm>
        </p:spPr>
        <p:txBody>
          <a:bodyPr>
            <a:normAutofit fontScale="90000"/>
          </a:bodyPr>
          <a:lstStyle/>
          <a:p>
            <a:pPr algn="l"/>
            <a:r>
              <a:rPr lang="fr-FR" b="1" dirty="0" smtClean="0"/>
              <a:t>LA CLOCHETTE</a:t>
            </a:r>
            <a:br>
              <a:rPr lang="fr-FR" b="1" dirty="0" smtClean="0"/>
            </a:br>
            <a:r>
              <a:rPr lang="fr-FR" sz="4800" b="1" dirty="0" err="1" smtClean="0"/>
              <a:t>Try</a:t>
            </a:r>
            <a:r>
              <a:rPr lang="fr-FR" sz="4800" b="1" dirty="0" smtClean="0"/>
              <a:t> to put </a:t>
            </a:r>
            <a:r>
              <a:rPr lang="fr-FR" sz="4800" b="1" dirty="0" err="1" smtClean="0"/>
              <a:t>these</a:t>
            </a:r>
            <a:r>
              <a:rPr lang="fr-FR" sz="4800" b="1" dirty="0" smtClean="0"/>
              <a:t> in English!</a:t>
            </a:r>
            <a:br>
              <a:rPr lang="fr-FR" sz="4800" b="1" dirty="0" smtClean="0"/>
            </a:br>
            <a:r>
              <a:rPr lang="fr-FR" sz="4800" b="1" dirty="0"/>
              <a:t/>
            </a:r>
            <a:br>
              <a:rPr lang="fr-FR" sz="4800" b="1" dirty="0"/>
            </a:br>
            <a:r>
              <a:rPr lang="fr-FR" sz="4400" b="1" dirty="0" smtClean="0"/>
              <a:t>un </a:t>
            </a:r>
            <a:r>
              <a:rPr lang="fr-FR" sz="4400" b="1" dirty="0" smtClean="0"/>
              <a:t>zombie             un démon</a:t>
            </a:r>
            <a:r>
              <a:rPr lang="fr-FR" sz="4400" b="1" dirty="0" smtClean="0"/>
              <a:t/>
            </a:r>
            <a:br>
              <a:rPr lang="fr-FR" sz="4400" b="1" dirty="0" smtClean="0"/>
            </a:br>
            <a:r>
              <a:rPr lang="fr-FR" sz="4400" b="1" dirty="0" smtClean="0"/>
              <a:t>un squelette      une sorcière</a:t>
            </a:r>
            <a:br>
              <a:rPr lang="fr-FR" sz="4400" b="1" dirty="0" smtClean="0"/>
            </a:br>
            <a:r>
              <a:rPr lang="fr-FR" sz="4400" b="1" dirty="0" smtClean="0"/>
              <a:t>un fantôme        une maison hantée</a:t>
            </a:r>
            <a:br>
              <a:rPr lang="fr-FR" sz="4400" b="1" dirty="0" smtClean="0"/>
            </a:br>
            <a:r>
              <a:rPr lang="fr-FR" sz="4400" b="1" dirty="0" smtClean="0"/>
              <a:t>un chat noir          un vampire</a:t>
            </a:r>
            <a:br>
              <a:rPr lang="fr-FR" sz="4400" b="1" dirty="0" smtClean="0"/>
            </a:br>
            <a:r>
              <a:rPr lang="fr-FR" sz="4400" b="1" dirty="0" smtClean="0"/>
              <a:t>une princesse          un diable</a:t>
            </a:r>
            <a:br>
              <a:rPr lang="fr-FR" sz="4400" b="1" dirty="0" smtClean="0"/>
            </a:br>
            <a:r>
              <a:rPr lang="fr-FR" sz="4400" b="1" dirty="0" smtClean="0"/>
              <a:t>un monstre             un </a:t>
            </a:r>
            <a:r>
              <a:rPr lang="fr-FR" sz="4400" b="1" dirty="0" smtClean="0"/>
              <a:t>déguisement</a:t>
            </a:r>
            <a:br>
              <a:rPr lang="fr-FR" sz="4400" b="1" dirty="0" smtClean="0"/>
            </a:br>
            <a:r>
              <a:rPr lang="fr-FR" sz="4400" b="1" dirty="0" smtClean="0"/>
              <a:t>un ange</a:t>
            </a:r>
            <a:r>
              <a:rPr lang="fr-FR" b="1" dirty="0" smtClean="0"/>
              <a:t/>
            </a:r>
            <a:br>
              <a:rPr lang="fr-FR" b="1" dirty="0" smtClean="0"/>
            </a:br>
            <a:endParaRPr lang="fr-FR" sz="4900" b="1" i="1" dirty="0"/>
          </a:p>
        </p:txBody>
      </p:sp>
      <p:pic>
        <p:nvPicPr>
          <p:cNvPr id="4" name="Picture 3"/>
          <p:cNvPicPr>
            <a:picLocks noChangeAspect="1"/>
          </p:cNvPicPr>
          <p:nvPr/>
        </p:nvPicPr>
        <p:blipFill rotWithShape="1">
          <a:blip r:embed="rId2"/>
          <a:srcRect l="15509" r="14874" b="32322"/>
          <a:stretch/>
        </p:blipFill>
        <p:spPr>
          <a:xfrm>
            <a:off x="0" y="-14194"/>
            <a:ext cx="4424082" cy="6872194"/>
          </a:xfrm>
          <a:prstGeom prst="rect">
            <a:avLst/>
          </a:prstGeom>
        </p:spPr>
      </p:pic>
    </p:spTree>
    <p:extLst>
      <p:ext uri="{BB962C8B-B14F-4D97-AF65-F5344CB8AC3E}">
        <p14:creationId xmlns:p14="http://schemas.microsoft.com/office/powerpoint/2010/main" val="40515627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24082" y="322118"/>
            <a:ext cx="7274860" cy="5735782"/>
          </a:xfrm>
        </p:spPr>
        <p:txBody>
          <a:bodyPr>
            <a:normAutofit fontScale="90000"/>
          </a:bodyPr>
          <a:lstStyle/>
          <a:p>
            <a:pPr algn="l"/>
            <a:r>
              <a:rPr lang="fr-FR" b="1" dirty="0" smtClean="0"/>
              <a:t>Cette année, est-ce que tu </a:t>
            </a:r>
            <a:r>
              <a:rPr lang="fr-FR" b="1" dirty="0" smtClean="0">
                <a:solidFill>
                  <a:srgbClr val="00B050"/>
                </a:solidFill>
              </a:rPr>
              <a:t>vas </a:t>
            </a:r>
            <a:r>
              <a:rPr lang="fr-FR" b="1" dirty="0" smtClean="0">
                <a:solidFill>
                  <a:srgbClr val="00B0F0"/>
                </a:solidFill>
              </a:rPr>
              <a:t>te déguiser </a:t>
            </a:r>
            <a:r>
              <a:rPr lang="fr-FR" b="1" dirty="0" smtClean="0"/>
              <a:t>en…. (zombie, princes, </a:t>
            </a:r>
            <a:r>
              <a:rPr lang="fr-FR" b="1" dirty="0" err="1" smtClean="0"/>
              <a:t>etc</a:t>
            </a:r>
            <a:r>
              <a:rPr lang="fr-FR" b="1" dirty="0" smtClean="0"/>
              <a:t>)?</a:t>
            </a:r>
            <a:br>
              <a:rPr lang="fr-FR" b="1" dirty="0" smtClean="0"/>
            </a:br>
            <a:r>
              <a:rPr lang="fr-FR" b="1" dirty="0" smtClean="0"/>
              <a:t/>
            </a:r>
            <a:br>
              <a:rPr lang="fr-FR" b="1" dirty="0" smtClean="0"/>
            </a:br>
            <a:r>
              <a:rPr lang="fr-FR" sz="4800" b="1" dirty="0"/>
              <a:t>tu </a:t>
            </a:r>
            <a:r>
              <a:rPr lang="fr-FR" sz="4800" b="1" dirty="0">
                <a:solidFill>
                  <a:srgbClr val="00B050"/>
                </a:solidFill>
              </a:rPr>
              <a:t>vas </a:t>
            </a:r>
            <a:r>
              <a:rPr lang="fr-FR" sz="4800" b="1" dirty="0">
                <a:solidFill>
                  <a:srgbClr val="FF0000"/>
                </a:solidFill>
              </a:rPr>
              <a:t>te</a:t>
            </a:r>
            <a:r>
              <a:rPr lang="fr-FR" sz="4800" b="1" dirty="0">
                <a:solidFill>
                  <a:srgbClr val="00B0F0"/>
                </a:solidFill>
              </a:rPr>
              <a:t> </a:t>
            </a:r>
            <a:r>
              <a:rPr lang="fr-FR" sz="4800" b="1" dirty="0" smtClean="0">
                <a:solidFill>
                  <a:srgbClr val="00B0F0"/>
                </a:solidFill>
              </a:rPr>
              <a:t>déguiser = </a:t>
            </a:r>
            <a:r>
              <a:rPr lang="fr-FR" sz="4800" b="1" dirty="0" err="1" smtClean="0"/>
              <a:t>you</a:t>
            </a:r>
            <a:r>
              <a:rPr lang="fr-FR" sz="4800" b="1" dirty="0" smtClean="0"/>
              <a:t> </a:t>
            </a:r>
            <a:r>
              <a:rPr lang="fr-FR" sz="4800" b="1" dirty="0" smtClean="0">
                <a:solidFill>
                  <a:srgbClr val="00B050"/>
                </a:solidFill>
              </a:rPr>
              <a:t>are </a:t>
            </a:r>
            <a:r>
              <a:rPr lang="fr-FR" sz="4800" b="1" dirty="0" err="1" smtClean="0">
                <a:solidFill>
                  <a:srgbClr val="00B050"/>
                </a:solidFill>
              </a:rPr>
              <a:t>going</a:t>
            </a:r>
            <a:r>
              <a:rPr lang="fr-FR" sz="4800" b="1" dirty="0" smtClean="0">
                <a:solidFill>
                  <a:srgbClr val="00B050"/>
                </a:solidFill>
              </a:rPr>
              <a:t> </a:t>
            </a:r>
            <a:r>
              <a:rPr lang="fr-FR" sz="4800" b="1" dirty="0" smtClean="0">
                <a:solidFill>
                  <a:srgbClr val="00B0F0"/>
                </a:solidFill>
              </a:rPr>
              <a:t>to </a:t>
            </a:r>
            <a:r>
              <a:rPr lang="fr-FR" sz="4800" b="1" dirty="0" err="1" smtClean="0">
                <a:solidFill>
                  <a:srgbClr val="00B0F0"/>
                </a:solidFill>
              </a:rPr>
              <a:t>disguise</a:t>
            </a:r>
            <a:r>
              <a:rPr lang="fr-FR" sz="4800" b="1" dirty="0" smtClean="0">
                <a:solidFill>
                  <a:srgbClr val="00B0F0"/>
                </a:solidFill>
              </a:rPr>
              <a:t> </a:t>
            </a:r>
            <a:r>
              <a:rPr lang="fr-FR" sz="4800" b="1" dirty="0" err="1" smtClean="0">
                <a:solidFill>
                  <a:srgbClr val="FF0000"/>
                </a:solidFill>
              </a:rPr>
              <a:t>yourself</a:t>
            </a:r>
            <a:r>
              <a:rPr lang="fr-FR" sz="4800" b="1" dirty="0" smtClean="0">
                <a:solidFill>
                  <a:srgbClr val="00B0F0"/>
                </a:solidFill>
              </a:rPr>
              <a:t>/</a:t>
            </a:r>
            <a:r>
              <a:rPr lang="fr-FR" sz="4800" b="1" dirty="0" err="1" smtClean="0">
                <a:solidFill>
                  <a:srgbClr val="00B0F0"/>
                </a:solidFill>
              </a:rPr>
              <a:t>dress</a:t>
            </a:r>
            <a:r>
              <a:rPr lang="fr-FR" sz="4800" b="1" dirty="0" smtClean="0">
                <a:solidFill>
                  <a:srgbClr val="00B0F0"/>
                </a:solidFill>
              </a:rPr>
              <a:t> up as</a:t>
            </a:r>
            <a:endParaRPr lang="fr-FR" sz="4900" b="1" i="1" dirty="0"/>
          </a:p>
        </p:txBody>
      </p:sp>
      <p:pic>
        <p:nvPicPr>
          <p:cNvPr id="4" name="Picture 3"/>
          <p:cNvPicPr>
            <a:picLocks noChangeAspect="1"/>
          </p:cNvPicPr>
          <p:nvPr/>
        </p:nvPicPr>
        <p:blipFill rotWithShape="1">
          <a:blip r:embed="rId2"/>
          <a:srcRect l="15509" r="14874" b="32322"/>
          <a:stretch/>
        </p:blipFill>
        <p:spPr>
          <a:xfrm>
            <a:off x="0" y="-14194"/>
            <a:ext cx="4424082" cy="6872194"/>
          </a:xfrm>
          <a:prstGeom prst="rect">
            <a:avLst/>
          </a:prstGeom>
        </p:spPr>
      </p:pic>
    </p:spTree>
    <p:extLst>
      <p:ext uri="{BB962C8B-B14F-4D97-AF65-F5344CB8AC3E}">
        <p14:creationId xmlns:p14="http://schemas.microsoft.com/office/powerpoint/2010/main" val="4044310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24082" y="1078006"/>
            <a:ext cx="7621070" cy="5021943"/>
          </a:xfrm>
        </p:spPr>
        <p:txBody>
          <a:bodyPr>
            <a:normAutofit fontScale="90000"/>
          </a:bodyPr>
          <a:lstStyle/>
          <a:p>
            <a:pPr algn="l"/>
            <a:r>
              <a:rPr lang="fr-FR" b="1" dirty="0" smtClean="0"/>
              <a:t>Est-ce que tu aimes faire du porte-à-porte?</a:t>
            </a:r>
            <a:br>
              <a:rPr lang="fr-FR" b="1" dirty="0" smtClean="0"/>
            </a:br>
            <a:r>
              <a:rPr lang="fr-FR" b="1" dirty="0" smtClean="0"/>
              <a:t/>
            </a:r>
            <a:br>
              <a:rPr lang="fr-FR" b="1" dirty="0" smtClean="0"/>
            </a:br>
            <a:r>
              <a:rPr lang="fr-FR" sz="2700" b="1" dirty="0"/>
              <a:t/>
            </a:r>
            <a:br>
              <a:rPr lang="fr-FR" sz="2700" b="1" dirty="0"/>
            </a:br>
            <a:r>
              <a:rPr lang="fr-FR" b="1" dirty="0" smtClean="0"/>
              <a:t>Quand tu </a:t>
            </a:r>
            <a:r>
              <a:rPr lang="fr-FR" b="1" dirty="0" smtClean="0">
                <a:solidFill>
                  <a:srgbClr val="00B050"/>
                </a:solidFill>
              </a:rPr>
              <a:t>avais</a:t>
            </a:r>
            <a:r>
              <a:rPr lang="fr-FR" b="1" dirty="0" smtClean="0"/>
              <a:t> 8, 9 ou 10 ans, qu’est-ce que tu </a:t>
            </a:r>
            <a:r>
              <a:rPr lang="fr-FR" b="1" dirty="0" smtClean="0">
                <a:solidFill>
                  <a:srgbClr val="00B050"/>
                </a:solidFill>
              </a:rPr>
              <a:t>voulais</a:t>
            </a:r>
            <a:r>
              <a:rPr lang="fr-FR" b="1" dirty="0" smtClean="0"/>
              <a:t> être pour Halloween?</a:t>
            </a:r>
            <a:endParaRPr lang="fr-FR" sz="4900" b="1" i="1" dirty="0"/>
          </a:p>
        </p:txBody>
      </p:sp>
      <p:pic>
        <p:nvPicPr>
          <p:cNvPr id="4" name="Picture 3"/>
          <p:cNvPicPr>
            <a:picLocks noChangeAspect="1"/>
          </p:cNvPicPr>
          <p:nvPr/>
        </p:nvPicPr>
        <p:blipFill rotWithShape="1">
          <a:blip r:embed="rId2"/>
          <a:srcRect l="15509" r="14874" b="32322"/>
          <a:stretch/>
        </p:blipFill>
        <p:spPr>
          <a:xfrm>
            <a:off x="0" y="-14194"/>
            <a:ext cx="4424082" cy="6872194"/>
          </a:xfrm>
          <a:prstGeom prst="rect">
            <a:avLst/>
          </a:prstGeom>
        </p:spPr>
      </p:pic>
    </p:spTree>
    <p:extLst>
      <p:ext uri="{BB962C8B-B14F-4D97-AF65-F5344CB8AC3E}">
        <p14:creationId xmlns:p14="http://schemas.microsoft.com/office/powerpoint/2010/main" val="8043897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28</Words>
  <Application>Microsoft Office PowerPoint</Application>
  <PresentationFormat>Widescreen</PresentationFormat>
  <Paragraphs>3</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LA CLOCHETTE Try to put these in English!  un zombie             un démon un squelette      une sorcière un fantôme        une maison hantée un chat noir          un vampire une princesse          un diable un monstre             un déguisement un ange </vt:lpstr>
      <vt:lpstr>Cette année, est-ce que tu vas te déguiser en…. (zombie, princes, etc)?  tu vas te déguiser = you are going to disguise yourself/dress up as</vt:lpstr>
      <vt:lpstr>Est-ce que tu aimes faire du porte-à-porte?   Quand tu avais 8, 9 ou 10 ans, qu’est-ce que tu voulais être pour Halloween?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Est-ce que tu aimes Halloween?   Est-ce que tu aimes te déguiser comme….?</dc:title>
  <dc:creator>Danielle Berndt</dc:creator>
  <cp:lastModifiedBy>Danielle Berndt</cp:lastModifiedBy>
  <cp:revision>3</cp:revision>
  <dcterms:created xsi:type="dcterms:W3CDTF">2016-10-25T13:50:33Z</dcterms:created>
  <dcterms:modified xsi:type="dcterms:W3CDTF">2016-10-25T16:33:24Z</dcterms:modified>
</cp:coreProperties>
</file>